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"/>
  </p:notesMasterIdLst>
  <p:sldIdLst>
    <p:sldId id="257" r:id="rId2"/>
  </p:sldIdLst>
  <p:sldSz cx="9144000" cy="5143500" type="screen16x9"/>
  <p:notesSz cx="6858000" cy="9144000"/>
  <p:embeddedFontLst>
    <p:embeddedFont>
      <p:font typeface="Montserrat" panose="020B0604020202020204" charset="0"/>
      <p:regular r:id="rId4"/>
      <p:bold r:id="rId5"/>
      <p:italic r:id="rId6"/>
      <p:boldItalic r:id="rId7"/>
    </p:embeddedFont>
    <p:embeddedFont>
      <p:font typeface="Montserrat Light" panose="020B0604020202020204" charset="0"/>
      <p:regular r:id="rId8"/>
      <p:bold r:id="rId9"/>
      <p:italic r:id="rId10"/>
      <p:boldItalic r:id="rId11"/>
    </p:embeddedFont>
    <p:embeddedFont>
      <p:font typeface="Poppins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b2f031b36b_3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b2f031b36b_3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3"/>
          <p:cNvGrpSpPr/>
          <p:nvPr/>
        </p:nvGrpSpPr>
        <p:grpSpPr>
          <a:xfrm flipH="1">
            <a:off x="912725" y="0"/>
            <a:ext cx="8231275" cy="4331550"/>
            <a:chOff x="0" y="0"/>
            <a:chExt cx="8231275" cy="4331550"/>
          </a:xfrm>
        </p:grpSpPr>
        <p:pic>
          <p:nvPicPr>
            <p:cNvPr id="42" name="Google Shape;42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343487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3" name="Google Shape;43;p3"/>
            <p:cNvGrpSpPr/>
            <p:nvPr/>
          </p:nvGrpSpPr>
          <p:grpSpPr>
            <a:xfrm>
              <a:off x="0" y="2747250"/>
              <a:ext cx="3429750" cy="896675"/>
              <a:chOff x="0" y="0"/>
              <a:chExt cx="3429750" cy="896675"/>
            </a:xfrm>
          </p:grpSpPr>
          <p:pic>
            <p:nvPicPr>
              <p:cNvPr id="44" name="Google Shape;4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5" name="Google Shape;4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6" name="Google Shape;46;p3"/>
            <p:cNvGrpSpPr/>
            <p:nvPr/>
          </p:nvGrpSpPr>
          <p:grpSpPr>
            <a:xfrm>
              <a:off x="685975" y="2061250"/>
              <a:ext cx="3429750" cy="896675"/>
              <a:chOff x="0" y="0"/>
              <a:chExt cx="3429750" cy="896675"/>
            </a:xfrm>
          </p:grpSpPr>
          <p:pic>
            <p:nvPicPr>
              <p:cNvPr id="47" name="Google Shape;47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8" name="Google Shape;4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9" name="Google Shape;49;p3"/>
            <p:cNvGrpSpPr/>
            <p:nvPr/>
          </p:nvGrpSpPr>
          <p:grpSpPr>
            <a:xfrm>
              <a:off x="0" y="1373625"/>
              <a:ext cx="3429750" cy="896675"/>
              <a:chOff x="0" y="0"/>
              <a:chExt cx="3429750" cy="896675"/>
            </a:xfrm>
          </p:grpSpPr>
          <p:pic>
            <p:nvPicPr>
              <p:cNvPr id="50" name="Google Shape;50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1" name="Google Shape;51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2" name="Google Shape;52;p3"/>
            <p:cNvGrpSpPr/>
            <p:nvPr/>
          </p:nvGrpSpPr>
          <p:grpSpPr>
            <a:xfrm>
              <a:off x="685975" y="687625"/>
              <a:ext cx="7545300" cy="896675"/>
              <a:chOff x="0" y="0"/>
              <a:chExt cx="7545300" cy="896675"/>
            </a:xfrm>
          </p:grpSpPr>
          <p:pic>
            <p:nvPicPr>
              <p:cNvPr id="53" name="Google Shape;53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4" name="Google Shape;5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5" name="Google Shape;5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6" name="Google Shape;56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57" name="Google Shape;57;p3"/>
            <p:cNvGrpSpPr/>
            <p:nvPr/>
          </p:nvGrpSpPr>
          <p:grpSpPr>
            <a:xfrm>
              <a:off x="0" y="0"/>
              <a:ext cx="7545300" cy="896675"/>
              <a:chOff x="0" y="0"/>
              <a:chExt cx="7545300" cy="896675"/>
            </a:xfrm>
          </p:grpSpPr>
          <p:pic>
            <p:nvPicPr>
              <p:cNvPr id="58" name="Google Shape;5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9" name="Google Shape;59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0" name="Google Shape;60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1" name="Google Shape;61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62" name="Google Shape;62;p3"/>
          <p:cNvGrpSpPr/>
          <p:nvPr/>
        </p:nvGrpSpPr>
        <p:grpSpPr>
          <a:xfrm flipH="1">
            <a:off x="0" y="3088098"/>
            <a:ext cx="4115725" cy="2270300"/>
            <a:chOff x="4115550" y="2061250"/>
            <a:chExt cx="4115725" cy="2270300"/>
          </a:xfrm>
        </p:grpSpPr>
        <p:grpSp>
          <p:nvGrpSpPr>
            <p:cNvPr id="63" name="Google Shape;63;p3"/>
            <p:cNvGrpSpPr/>
            <p:nvPr/>
          </p:nvGrpSpPr>
          <p:grpSpPr>
            <a:xfrm>
              <a:off x="4801525" y="3434875"/>
              <a:ext cx="3429750" cy="896675"/>
              <a:chOff x="4115550" y="0"/>
              <a:chExt cx="3429750" cy="896675"/>
            </a:xfrm>
          </p:grpSpPr>
          <p:pic>
            <p:nvPicPr>
              <p:cNvPr id="64" name="Google Shape;64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5" name="Google Shape;65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66" name="Google Shape;66;p3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67" name="Google Shape;67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8" name="Google Shape;68;p3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69" name="Google Shape;69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3"/>
          <p:cNvSpPr txBox="1">
            <a:spLocks noGrp="1"/>
          </p:cNvSpPr>
          <p:nvPr>
            <p:ph type="ctrTitle"/>
          </p:nvPr>
        </p:nvSpPr>
        <p:spPr>
          <a:xfrm>
            <a:off x="2027625" y="1629397"/>
            <a:ext cx="5088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1" name="Google Shape;71;p3"/>
          <p:cNvSpPr txBox="1">
            <a:spLocks noGrp="1"/>
          </p:cNvSpPr>
          <p:nvPr>
            <p:ph type="subTitle" idx="1"/>
          </p:nvPr>
        </p:nvSpPr>
        <p:spPr>
          <a:xfrm>
            <a:off x="2027625" y="2886101"/>
            <a:ext cx="50886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4"/>
          <p:cNvGrpSpPr/>
          <p:nvPr/>
        </p:nvGrpSpPr>
        <p:grpSpPr>
          <a:xfrm>
            <a:off x="4363774" y="-3213"/>
            <a:ext cx="4780226" cy="2524130"/>
            <a:chOff x="4363774" y="-3213"/>
            <a:chExt cx="4780226" cy="2524130"/>
          </a:xfrm>
        </p:grpSpPr>
        <p:pic>
          <p:nvPicPr>
            <p:cNvPr id="74" name="Google Shape;74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7948921" y="2000218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5" name="Google Shape;75;p4"/>
            <p:cNvGrpSpPr/>
            <p:nvPr/>
          </p:nvGrpSpPr>
          <p:grpSpPr>
            <a:xfrm flipH="1">
              <a:off x="7152344" y="1600887"/>
              <a:ext cx="1991656" cy="520699"/>
              <a:chOff x="0" y="0"/>
              <a:chExt cx="3429750" cy="896675"/>
            </a:xfrm>
          </p:grpSpPr>
          <p:pic>
            <p:nvPicPr>
              <p:cNvPr id="76" name="Google Shape;76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7" name="Google Shape;77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78" name="Google Shape;78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7948921" y="1198193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9" name="Google Shape;79;p4"/>
            <p:cNvGrpSpPr/>
            <p:nvPr/>
          </p:nvGrpSpPr>
          <p:grpSpPr>
            <a:xfrm flipH="1">
              <a:off x="5957394" y="798862"/>
              <a:ext cx="3186606" cy="520699"/>
              <a:chOff x="0" y="0"/>
              <a:chExt cx="5487525" cy="896675"/>
            </a:xfrm>
          </p:grpSpPr>
          <p:pic>
            <p:nvPicPr>
              <p:cNvPr id="80" name="Google Shape;80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1" name="Google Shape;81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2" name="Google Shape;82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3" name="Google Shape;83;p4"/>
            <p:cNvGrpSpPr/>
            <p:nvPr/>
          </p:nvGrpSpPr>
          <p:grpSpPr>
            <a:xfrm flipH="1">
              <a:off x="4363774" y="396118"/>
              <a:ext cx="4381854" cy="520735"/>
              <a:chOff x="0" y="0"/>
              <a:chExt cx="7545300" cy="896675"/>
            </a:xfrm>
          </p:grpSpPr>
          <p:pic>
            <p:nvPicPr>
              <p:cNvPr id="84" name="Google Shape;84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5" name="Google Shape;85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6" name="Google Shape;86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7" name="Google Shape;87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88" name="Google Shape;88;p4"/>
            <p:cNvGrpSpPr/>
            <p:nvPr/>
          </p:nvGrpSpPr>
          <p:grpSpPr>
            <a:xfrm flipH="1">
              <a:off x="4762146" y="-3213"/>
              <a:ext cx="4381854" cy="520735"/>
              <a:chOff x="0" y="0"/>
              <a:chExt cx="7545300" cy="896675"/>
            </a:xfrm>
          </p:grpSpPr>
          <p:pic>
            <p:nvPicPr>
              <p:cNvPr id="89" name="Google Shape;89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0" name="Google Shape;90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1" name="Google Shape;91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2" name="Google Shape;92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93" name="Google Shape;93;p4"/>
          <p:cNvGrpSpPr/>
          <p:nvPr/>
        </p:nvGrpSpPr>
        <p:grpSpPr>
          <a:xfrm>
            <a:off x="-3" y="2743188"/>
            <a:ext cx="4381556" cy="2524130"/>
            <a:chOff x="4364072" y="-3213"/>
            <a:chExt cx="4381556" cy="2524130"/>
          </a:xfrm>
        </p:grpSpPr>
        <p:grpSp>
          <p:nvGrpSpPr>
            <p:cNvPr id="94" name="Google Shape;94;p4"/>
            <p:cNvGrpSpPr/>
            <p:nvPr/>
          </p:nvGrpSpPr>
          <p:grpSpPr>
            <a:xfrm flipH="1">
              <a:off x="4364072" y="2000218"/>
              <a:ext cx="4381556" cy="520699"/>
              <a:chOff x="0" y="0"/>
              <a:chExt cx="7545300" cy="896675"/>
            </a:xfrm>
          </p:grpSpPr>
          <p:pic>
            <p:nvPicPr>
              <p:cNvPr id="95" name="Google Shape;95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6" name="Google Shape;96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7" name="Google Shape;97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98" name="Google Shape;98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99" name="Google Shape;99;p4"/>
            <p:cNvGrpSpPr/>
            <p:nvPr/>
          </p:nvGrpSpPr>
          <p:grpSpPr>
            <a:xfrm flipH="1">
              <a:off x="4762444" y="1600887"/>
              <a:ext cx="3186606" cy="520699"/>
              <a:chOff x="2057775" y="0"/>
              <a:chExt cx="5487525" cy="896675"/>
            </a:xfrm>
          </p:grpSpPr>
          <p:pic>
            <p:nvPicPr>
              <p:cNvPr id="100" name="Google Shape;100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1" name="Google Shape;101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2" name="Google Shape;102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3" name="Google Shape;103;p4"/>
            <p:cNvGrpSpPr/>
            <p:nvPr/>
          </p:nvGrpSpPr>
          <p:grpSpPr>
            <a:xfrm flipH="1">
              <a:off x="4364072" y="1198193"/>
              <a:ext cx="3186606" cy="520699"/>
              <a:chOff x="2057775" y="0"/>
              <a:chExt cx="5487525" cy="896675"/>
            </a:xfrm>
          </p:grpSpPr>
          <p:pic>
            <p:nvPicPr>
              <p:cNvPr id="104" name="Google Shape;104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5" name="Google Shape;105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06" name="Google Shape;106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07" name="Google Shape;107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762444" y="798862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8" name="Google Shape;108;p4"/>
            <p:cNvGrpSpPr/>
            <p:nvPr/>
          </p:nvGrpSpPr>
          <p:grpSpPr>
            <a:xfrm flipH="1">
              <a:off x="4364072" y="396118"/>
              <a:ext cx="1991656" cy="520699"/>
              <a:chOff x="4115550" y="0"/>
              <a:chExt cx="3429750" cy="896675"/>
            </a:xfrm>
          </p:grpSpPr>
          <p:pic>
            <p:nvPicPr>
              <p:cNvPr id="109" name="Google Shape;109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0" name="Google Shape;110;p4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11" name="Google Shape;111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762444" y="-3213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2" name="Google Shape;112;p4"/>
          <p:cNvSpPr txBox="1">
            <a:spLocks noGrp="1"/>
          </p:cNvSpPr>
          <p:nvPr>
            <p:ph type="body" idx="1"/>
          </p:nvPr>
        </p:nvSpPr>
        <p:spPr>
          <a:xfrm>
            <a:off x="2487650" y="1218025"/>
            <a:ext cx="4168800" cy="270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❑"/>
              <a:defRPr sz="24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 algn="ctr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❏"/>
              <a:defRPr sz="24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3" name="Google Shape;113;p4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5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16" name="Google Shape;116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8" name="Google Shape;118;p5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19" name="Google Shape;11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0" name="Google Shape;12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1" name="Google Shape;12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2" name="Google Shape;122;p5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23" name="Google Shape;123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4" name="Google Shape;12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5" name="Google Shape;12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6" name="Google Shape;126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27" name="Google Shape;127;p5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28" name="Google Shape;12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29" name="Google Shape;129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0" name="Google Shape;130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1" name="Google Shape;131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32" name="Google Shape;132;p5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33" name="Google Shape;133;p5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34" name="Google Shape;134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5" name="Google Shape;135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36" name="Google Shape;136;p5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37" name="Google Shape;137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8" name="Google Shape;138;p5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39" name="Google Shape;139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5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6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45" name="Google Shape;145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7" name="Google Shape;147;p6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48" name="Google Shape;14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9" name="Google Shape;14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0" name="Google Shape;15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1" name="Google Shape;151;p6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52" name="Google Shape;152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3" name="Google Shape;15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4" name="Google Shape;15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5" name="Google Shape;155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6" name="Google Shape;156;p6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57" name="Google Shape;15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Google Shape;158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Google Shape;159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0" name="Google Shape;160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1" name="Google Shape;161;p6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62" name="Google Shape;162;p6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63" name="Google Shape;163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4" name="Google Shape;164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5" name="Google Shape;165;p6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66" name="Google Shape;166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7" name="Google Shape;167;p6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8" name="Google Shape;168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" name="Google Shape;169;p6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6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1" name="Google Shape;171;p6"/>
          <p:cNvSpPr txBox="1">
            <a:spLocks noGrp="1"/>
          </p:cNvSpPr>
          <p:nvPr>
            <p:ph type="body" idx="2"/>
          </p:nvPr>
        </p:nvSpPr>
        <p:spPr>
          <a:xfrm>
            <a:off x="4780150" y="1524375"/>
            <a:ext cx="35874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❑"/>
              <a:defRPr/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❏"/>
              <a:defRPr/>
            </a:lvl9pPr>
          </a:lstStyle>
          <a:p>
            <a:endParaRPr/>
          </a:p>
        </p:txBody>
      </p:sp>
      <p:sp>
        <p:nvSpPr>
          <p:cNvPr id="172" name="Google Shape;172;p6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7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175" name="Google Shape;175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" name="Google Shape;176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77" name="Google Shape;177;p7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178" name="Google Shape;178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9" name="Google Shape;179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0" name="Google Shape;180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1" name="Google Shape;181;p7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182" name="Google Shape;182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3" name="Google Shape;183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4" name="Google Shape;184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5" name="Google Shape;185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86" name="Google Shape;186;p7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187" name="Google Shape;187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8" name="Google Shape;188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9" name="Google Shape;189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0" name="Google Shape;190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91" name="Google Shape;191;p7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192" name="Google Shape;192;p7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193" name="Google Shape;193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4" name="Google Shape;194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95" name="Google Shape;195;p7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196" name="Google Shape;196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7" name="Google Shape;197;p7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98" name="Google Shape;198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p7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7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23277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❑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9pPr>
          </a:lstStyle>
          <a:p>
            <a:endParaRPr/>
          </a:p>
        </p:txBody>
      </p:sp>
      <p:sp>
        <p:nvSpPr>
          <p:cNvPr id="201" name="Google Shape;201;p7"/>
          <p:cNvSpPr txBox="1">
            <a:spLocks noGrp="1"/>
          </p:cNvSpPr>
          <p:nvPr>
            <p:ph type="body" idx="2"/>
          </p:nvPr>
        </p:nvSpPr>
        <p:spPr>
          <a:xfrm>
            <a:off x="3376062" y="1524375"/>
            <a:ext cx="23277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❑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9pPr>
          </a:lstStyle>
          <a:p>
            <a:endParaRPr/>
          </a:p>
        </p:txBody>
      </p:sp>
      <p:sp>
        <p:nvSpPr>
          <p:cNvPr id="202" name="Google Shape;202;p7"/>
          <p:cNvSpPr txBox="1">
            <a:spLocks noGrp="1"/>
          </p:cNvSpPr>
          <p:nvPr>
            <p:ph type="body" idx="3"/>
          </p:nvPr>
        </p:nvSpPr>
        <p:spPr>
          <a:xfrm>
            <a:off x="5975674" y="1524375"/>
            <a:ext cx="2327700" cy="307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❑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❏"/>
              <a:defRPr sz="1600"/>
            </a:lvl9pPr>
          </a:lstStyle>
          <a:p>
            <a:endParaRPr/>
          </a:p>
        </p:txBody>
      </p:sp>
      <p:sp>
        <p:nvSpPr>
          <p:cNvPr id="203" name="Google Shape;203;p7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8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206" name="Google Shape;206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7" name="Google Shape;207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8" name="Google Shape;208;p8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209" name="Google Shape;209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0" name="Google Shape;210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1" name="Google Shape;211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2" name="Google Shape;212;p8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213" name="Google Shape;213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4" name="Google Shape;214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5" name="Google Shape;215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6" name="Google Shape;216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17" name="Google Shape;217;p8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218" name="Google Shape;218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9" name="Google Shape;219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0" name="Google Shape;220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1" name="Google Shape;221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22" name="Google Shape;222;p8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223" name="Google Shape;223;p8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224" name="Google Shape;224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5" name="Google Shape;225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26" name="Google Shape;226;p8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227" name="Google Shape;227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8" name="Google Shape;228;p8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9" name="Google Shape;229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0" name="Google Shape;230;p8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8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Google Shape;233;p9"/>
          <p:cNvGrpSpPr/>
          <p:nvPr/>
        </p:nvGrpSpPr>
        <p:grpSpPr>
          <a:xfrm flipH="1">
            <a:off x="4363774" y="-3213"/>
            <a:ext cx="4780226" cy="2116171"/>
            <a:chOff x="0" y="0"/>
            <a:chExt cx="5072935" cy="2245751"/>
          </a:xfrm>
        </p:grpSpPr>
        <p:pic>
          <p:nvPicPr>
            <p:cNvPr id="234" name="Google Shape;234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693130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422766" y="1270348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36" name="Google Shape;236;p9"/>
            <p:cNvGrpSpPr/>
            <p:nvPr/>
          </p:nvGrpSpPr>
          <p:grpSpPr>
            <a:xfrm>
              <a:off x="0" y="846565"/>
              <a:ext cx="3381962" cy="552621"/>
              <a:chOff x="0" y="0"/>
              <a:chExt cx="5487525" cy="896675"/>
            </a:xfrm>
          </p:grpSpPr>
          <p:pic>
            <p:nvPicPr>
              <p:cNvPr id="237" name="Google Shape;237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8" name="Google Shape;238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9" name="Google Shape;239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40" name="Google Shape;240;p9"/>
            <p:cNvGrpSpPr/>
            <p:nvPr/>
          </p:nvGrpSpPr>
          <p:grpSpPr>
            <a:xfrm>
              <a:off x="422766" y="423783"/>
              <a:ext cx="4650168" cy="552621"/>
              <a:chOff x="0" y="0"/>
              <a:chExt cx="7545300" cy="896675"/>
            </a:xfrm>
          </p:grpSpPr>
          <p:pic>
            <p:nvPicPr>
              <p:cNvPr id="241" name="Google Shape;241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2" name="Google Shape;242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3" name="Google Shape;243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4" name="Google Shape;244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45" name="Google Shape;245;p9"/>
            <p:cNvGrpSpPr/>
            <p:nvPr/>
          </p:nvGrpSpPr>
          <p:grpSpPr>
            <a:xfrm>
              <a:off x="0" y="0"/>
              <a:ext cx="4650168" cy="552621"/>
              <a:chOff x="0" y="0"/>
              <a:chExt cx="7545300" cy="896675"/>
            </a:xfrm>
          </p:grpSpPr>
          <p:pic>
            <p:nvPicPr>
              <p:cNvPr id="246" name="Google Shape;246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7" name="Google Shape;247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8" name="Google Shape;248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9" name="Google Shape;249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50" name="Google Shape;250;p9"/>
          <p:cNvGrpSpPr/>
          <p:nvPr/>
        </p:nvGrpSpPr>
        <p:grpSpPr>
          <a:xfrm flipH="1">
            <a:off x="6" y="3953174"/>
            <a:ext cx="2390164" cy="1318453"/>
            <a:chOff x="6607482" y="3879952"/>
            <a:chExt cx="2536521" cy="1399186"/>
          </a:xfrm>
        </p:grpSpPr>
        <p:grpSp>
          <p:nvGrpSpPr>
            <p:cNvPr id="251" name="Google Shape;251;p9"/>
            <p:cNvGrpSpPr/>
            <p:nvPr/>
          </p:nvGrpSpPr>
          <p:grpSpPr>
            <a:xfrm>
              <a:off x="6607482" y="4726517"/>
              <a:ext cx="2113755" cy="552621"/>
              <a:chOff x="2057775" y="0"/>
              <a:chExt cx="3429750" cy="896675"/>
            </a:xfrm>
          </p:grpSpPr>
          <p:pic>
            <p:nvPicPr>
              <p:cNvPr id="252" name="Google Shape;252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3" name="Google Shape;253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54" name="Google Shape;254;p9"/>
            <p:cNvGrpSpPr/>
            <p:nvPr/>
          </p:nvGrpSpPr>
          <p:grpSpPr>
            <a:xfrm>
              <a:off x="7030248" y="4303735"/>
              <a:ext cx="2113755" cy="552621"/>
              <a:chOff x="2057775" y="0"/>
              <a:chExt cx="3429750" cy="896675"/>
            </a:xfrm>
          </p:grpSpPr>
          <p:pic>
            <p:nvPicPr>
              <p:cNvPr id="255" name="Google Shape;255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56" name="Google Shape;256;p9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57" name="Google Shape;257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875688" y="3879952"/>
              <a:ext cx="845548" cy="55262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8" name="Google Shape;258;p9"/>
          <p:cNvSpPr txBox="1">
            <a:spLocks noGrp="1"/>
          </p:cNvSpPr>
          <p:nvPr>
            <p:ph type="body" idx="1"/>
          </p:nvPr>
        </p:nvSpPr>
        <p:spPr>
          <a:xfrm>
            <a:off x="1288075" y="3945179"/>
            <a:ext cx="64839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259" name="Google Shape;259;p9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ig emboss" type="blank">
  <p:cSld name="BLANK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0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2" name="Google Shape;262;p10"/>
          <p:cNvGrpSpPr/>
          <p:nvPr/>
        </p:nvGrpSpPr>
        <p:grpSpPr>
          <a:xfrm flipH="1">
            <a:off x="5714250" y="0"/>
            <a:ext cx="3429750" cy="3643925"/>
            <a:chOff x="0" y="0"/>
            <a:chExt cx="3429750" cy="3643925"/>
          </a:xfrm>
        </p:grpSpPr>
        <p:pic>
          <p:nvPicPr>
            <p:cNvPr id="263" name="Google Shape;263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2747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4" name="Google Shape;264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5" name="Google Shape;265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373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6" name="Google Shape;26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75" y="687625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67" name="Google Shape;267;p10"/>
            <p:cNvGrpSpPr/>
            <p:nvPr/>
          </p:nvGrpSpPr>
          <p:grpSpPr>
            <a:xfrm>
              <a:off x="0" y="0"/>
              <a:ext cx="3429750" cy="896675"/>
              <a:chOff x="0" y="0"/>
              <a:chExt cx="3429750" cy="896675"/>
            </a:xfrm>
          </p:grpSpPr>
          <p:pic>
            <p:nvPicPr>
              <p:cNvPr id="268" name="Google Shape;268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9" name="Google Shape;269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70" name="Google Shape;270;p10"/>
          <p:cNvGrpSpPr/>
          <p:nvPr/>
        </p:nvGrpSpPr>
        <p:grpSpPr>
          <a:xfrm flipH="1">
            <a:off x="0" y="3095415"/>
            <a:ext cx="5487525" cy="2270300"/>
            <a:chOff x="2743750" y="2061250"/>
            <a:chExt cx="5487525" cy="2270300"/>
          </a:xfrm>
        </p:grpSpPr>
        <p:grpSp>
          <p:nvGrpSpPr>
            <p:cNvPr id="271" name="Google Shape;271;p10"/>
            <p:cNvGrpSpPr/>
            <p:nvPr/>
          </p:nvGrpSpPr>
          <p:grpSpPr>
            <a:xfrm>
              <a:off x="2743750" y="3434875"/>
              <a:ext cx="5487525" cy="896675"/>
              <a:chOff x="2057775" y="0"/>
              <a:chExt cx="5487525" cy="896675"/>
            </a:xfrm>
          </p:grpSpPr>
          <p:pic>
            <p:nvPicPr>
              <p:cNvPr id="272" name="Google Shape;272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3" name="Google Shape;273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4" name="Google Shape;274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75" name="Google Shape;275;p10"/>
            <p:cNvGrpSpPr/>
            <p:nvPr/>
          </p:nvGrpSpPr>
          <p:grpSpPr>
            <a:xfrm>
              <a:off x="4115550" y="2747250"/>
              <a:ext cx="3429750" cy="896675"/>
              <a:chOff x="4115550" y="0"/>
              <a:chExt cx="3429750" cy="896675"/>
            </a:xfrm>
          </p:grpSpPr>
          <p:pic>
            <p:nvPicPr>
              <p:cNvPr id="276" name="Google Shape;276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7" name="Google Shape;277;p10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78" name="Google Shape;278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59300" y="2061250"/>
              <a:ext cx="1371975" cy="896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81" name="Google Shape;281;p11"/>
          <p:cNvGrpSpPr/>
          <p:nvPr/>
        </p:nvGrpSpPr>
        <p:grpSpPr>
          <a:xfrm>
            <a:off x="-4" y="2743188"/>
            <a:ext cx="3186606" cy="2524130"/>
            <a:chOff x="4364071" y="-3213"/>
            <a:chExt cx="3186606" cy="2524130"/>
          </a:xfrm>
        </p:grpSpPr>
        <p:grpSp>
          <p:nvGrpSpPr>
            <p:cNvPr id="282" name="Google Shape;282;p11"/>
            <p:cNvGrpSpPr/>
            <p:nvPr/>
          </p:nvGrpSpPr>
          <p:grpSpPr>
            <a:xfrm flipH="1">
              <a:off x="4364072" y="2000218"/>
              <a:ext cx="3186606" cy="520699"/>
              <a:chOff x="2057775" y="0"/>
              <a:chExt cx="5487525" cy="896675"/>
            </a:xfrm>
          </p:grpSpPr>
          <p:pic>
            <p:nvPicPr>
              <p:cNvPr id="283" name="Google Shape;283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4" name="Google Shape;284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5" name="Google Shape;285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86" name="Google Shape;286;p11"/>
            <p:cNvGrpSpPr/>
            <p:nvPr/>
          </p:nvGrpSpPr>
          <p:grpSpPr>
            <a:xfrm flipH="1">
              <a:off x="4762444" y="1600887"/>
              <a:ext cx="1991656" cy="520699"/>
              <a:chOff x="4115550" y="0"/>
              <a:chExt cx="3429750" cy="896675"/>
            </a:xfrm>
          </p:grpSpPr>
          <p:pic>
            <p:nvPicPr>
              <p:cNvPr id="287" name="Google Shape;287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8" name="Google Shape;288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289" name="Google Shape;289;p11"/>
            <p:cNvGrpSpPr/>
            <p:nvPr/>
          </p:nvGrpSpPr>
          <p:grpSpPr>
            <a:xfrm flipH="1">
              <a:off x="4364072" y="1198193"/>
              <a:ext cx="1991656" cy="520699"/>
              <a:chOff x="4115550" y="0"/>
              <a:chExt cx="3429750" cy="896675"/>
            </a:xfrm>
          </p:grpSpPr>
          <p:pic>
            <p:nvPicPr>
              <p:cNvPr id="290" name="Google Shape;290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1" name="Google Shape;291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617332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92" name="Google Shape;292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762444" y="798862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3" name="Google Shape;293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364071" y="396118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4" name="Google Shape;294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4762444" y="-3213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95" name="Google Shape;295;p11"/>
          <p:cNvGrpSpPr/>
          <p:nvPr/>
        </p:nvGrpSpPr>
        <p:grpSpPr>
          <a:xfrm>
            <a:off x="5957394" y="-3213"/>
            <a:ext cx="3186606" cy="2124799"/>
            <a:chOff x="5957394" y="-3213"/>
            <a:chExt cx="3186606" cy="2124799"/>
          </a:xfrm>
        </p:grpSpPr>
        <p:grpSp>
          <p:nvGrpSpPr>
            <p:cNvPr id="296" name="Google Shape;296;p11"/>
            <p:cNvGrpSpPr/>
            <p:nvPr/>
          </p:nvGrpSpPr>
          <p:grpSpPr>
            <a:xfrm flipH="1">
              <a:off x="5957394" y="-3213"/>
              <a:ext cx="3186606" cy="520699"/>
              <a:chOff x="0" y="0"/>
              <a:chExt cx="5487525" cy="896675"/>
            </a:xfrm>
          </p:grpSpPr>
          <p:pic>
            <p:nvPicPr>
              <p:cNvPr id="297" name="Google Shape;297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8" name="Google Shape;298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9" name="Google Shape;299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411555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00" name="Google Shape;300;p11"/>
            <p:cNvGrpSpPr/>
            <p:nvPr/>
          </p:nvGrpSpPr>
          <p:grpSpPr>
            <a:xfrm flipH="1">
              <a:off x="6753972" y="396118"/>
              <a:ext cx="1991656" cy="520699"/>
              <a:chOff x="0" y="0"/>
              <a:chExt cx="3429750" cy="896675"/>
            </a:xfrm>
          </p:grpSpPr>
          <p:pic>
            <p:nvPicPr>
              <p:cNvPr id="301" name="Google Shape;301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2" name="Google Shape;302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03" name="Google Shape;303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8347294" y="1600887"/>
              <a:ext cx="796706" cy="52069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4" name="Google Shape;304;p11"/>
            <p:cNvGrpSpPr/>
            <p:nvPr/>
          </p:nvGrpSpPr>
          <p:grpSpPr>
            <a:xfrm flipH="1">
              <a:off x="7152344" y="798862"/>
              <a:ext cx="1991656" cy="520699"/>
              <a:chOff x="0" y="0"/>
              <a:chExt cx="3429750" cy="896675"/>
            </a:xfrm>
          </p:grpSpPr>
          <p:pic>
            <p:nvPicPr>
              <p:cNvPr id="305" name="Google Shape;305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0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6" name="Google Shape;306;p11"/>
              <p:cNvPicPr preferRelativeResize="0"/>
              <p:nvPr/>
            </p:nvPicPr>
            <p:blipFill>
              <a:blip r:embed="rId2">
                <a:alphaModFix/>
              </a:blip>
              <a:stretch>
                <a:fillRect/>
              </a:stretch>
            </p:blipFill>
            <p:spPr>
              <a:xfrm>
                <a:off x="2057775" y="0"/>
                <a:ext cx="1371975" cy="8966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44000">
              <a:schemeClr val="lt2"/>
            </a:gs>
            <a:gs pos="72000">
              <a:schemeClr val="lt2"/>
            </a:gs>
            <a:gs pos="100000">
              <a:srgbClr val="D0D8E5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76450" y="402700"/>
            <a:ext cx="35874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76450" y="1524375"/>
            <a:ext cx="7591200" cy="29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❑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5560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Montserrat Light"/>
              <a:buChar char="❏"/>
              <a:defRPr sz="2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29400" y="4734075"/>
            <a:ext cx="4146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>
              <a:buNone/>
              <a:defRPr sz="13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3"/>
          <p:cNvSpPr txBox="1">
            <a:spLocks noGrp="1"/>
          </p:cNvSpPr>
          <p:nvPr>
            <p:ph type="body" idx="1"/>
          </p:nvPr>
        </p:nvSpPr>
        <p:spPr>
          <a:xfrm>
            <a:off x="863613" y="2832800"/>
            <a:ext cx="1952700" cy="40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</a:rPr>
              <a:t>Classified monument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319" name="Google Shape;319;p13"/>
          <p:cNvSpPr txBox="1">
            <a:spLocks noGrp="1"/>
          </p:cNvSpPr>
          <p:nvPr>
            <p:ph type="body" idx="2"/>
          </p:nvPr>
        </p:nvSpPr>
        <p:spPr>
          <a:xfrm>
            <a:off x="618988" y="4553525"/>
            <a:ext cx="2197325" cy="40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If misclassified, alternate option is provided</a:t>
            </a:r>
            <a:endParaRPr sz="12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</a:endParaRPr>
          </a:p>
        </p:txBody>
      </p:sp>
      <p:pic>
        <p:nvPicPr>
          <p:cNvPr id="321" name="Google Shape;321;p13"/>
          <p:cNvPicPr preferRelativeResize="0"/>
          <p:nvPr/>
        </p:nvPicPr>
        <p:blipFill rotWithShape="1">
          <a:blip r:embed="rId3">
            <a:alphaModFix/>
          </a:blip>
          <a:srcRect b="6463"/>
          <a:stretch/>
        </p:blipFill>
        <p:spPr>
          <a:xfrm>
            <a:off x="619025" y="56250"/>
            <a:ext cx="2441923" cy="128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13"/>
          <p:cNvPicPr preferRelativeResize="0"/>
          <p:nvPr/>
        </p:nvPicPr>
        <p:blipFill rotWithShape="1">
          <a:blip r:embed="rId4">
            <a:alphaModFix/>
          </a:blip>
          <a:srcRect l="-1290" r="1289" b="5917"/>
          <a:stretch/>
        </p:blipFill>
        <p:spPr>
          <a:xfrm>
            <a:off x="619010" y="1577488"/>
            <a:ext cx="2441923" cy="129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3"/>
          <p:cNvPicPr preferRelativeResize="0"/>
          <p:nvPr/>
        </p:nvPicPr>
        <p:blipFill rotWithShape="1">
          <a:blip r:embed="rId5">
            <a:alphaModFix/>
          </a:blip>
          <a:srcRect b="5338"/>
          <a:stretch/>
        </p:blipFill>
        <p:spPr>
          <a:xfrm>
            <a:off x="619021" y="3151846"/>
            <a:ext cx="2441923" cy="1300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13"/>
          <p:cNvPicPr preferRelativeResize="0"/>
          <p:nvPr/>
        </p:nvPicPr>
        <p:blipFill rotWithShape="1">
          <a:blip r:embed="rId6">
            <a:alphaModFix/>
          </a:blip>
          <a:srcRect b="5383"/>
          <a:stretch/>
        </p:blipFill>
        <p:spPr>
          <a:xfrm>
            <a:off x="5574175" y="56250"/>
            <a:ext cx="2619523" cy="1394164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13"/>
          <p:cNvSpPr txBox="1"/>
          <p:nvPr/>
        </p:nvSpPr>
        <p:spPr>
          <a:xfrm>
            <a:off x="5556407" y="1390478"/>
            <a:ext cx="2861037" cy="5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ontserrat"/>
                <a:ea typeface="Montserrat"/>
                <a:cs typeface="Montserrat"/>
                <a:sym typeface="Montserrat"/>
              </a:rPr>
              <a:t>If correctly classified, proceed to the Chatbot with Answer &amp; Audio</a:t>
            </a:r>
            <a:endParaRPr sz="12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326" name="Google Shape;326;p13"/>
          <p:cNvPicPr preferRelativeResize="0"/>
          <p:nvPr/>
        </p:nvPicPr>
        <p:blipFill rotWithShape="1">
          <a:blip r:embed="rId7">
            <a:alphaModFix/>
          </a:blip>
          <a:srcRect b="5935"/>
          <a:stretch/>
        </p:blipFill>
        <p:spPr>
          <a:xfrm>
            <a:off x="5603563" y="1878650"/>
            <a:ext cx="2619523" cy="13861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13"/>
          <p:cNvPicPr preferRelativeResize="0"/>
          <p:nvPr/>
        </p:nvPicPr>
        <p:blipFill rotWithShape="1">
          <a:blip r:embed="rId8">
            <a:alphaModFix/>
          </a:blip>
          <a:srcRect b="7227"/>
          <a:stretch/>
        </p:blipFill>
        <p:spPr>
          <a:xfrm>
            <a:off x="5603562" y="3367124"/>
            <a:ext cx="2619523" cy="136694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3"/>
          <p:cNvSpPr txBox="1"/>
          <p:nvPr/>
        </p:nvSpPr>
        <p:spPr>
          <a:xfrm>
            <a:off x="6223325" y="4622825"/>
            <a:ext cx="1380000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ontserrat"/>
                <a:ea typeface="Montserrat"/>
                <a:cs typeface="Montserrat"/>
                <a:sym typeface="Montserrat"/>
              </a:rPr>
              <a:t>ABOUT Page</a:t>
            </a:r>
            <a:endParaRPr sz="1200"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29" name="Google Shape;329;p13"/>
          <p:cNvSpPr txBox="1"/>
          <p:nvPr/>
        </p:nvSpPr>
        <p:spPr>
          <a:xfrm>
            <a:off x="982113" y="1237300"/>
            <a:ext cx="1715700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Montserrat"/>
                <a:ea typeface="Montserrat"/>
                <a:cs typeface="Montserrat"/>
                <a:sym typeface="Montserrat"/>
              </a:rPr>
              <a:t>CHATBOT Page</a:t>
            </a:r>
            <a:endParaRPr sz="1200" dirty="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olsce template">
  <a:themeElements>
    <a:clrScheme name="Custom 347">
      <a:dk1>
        <a:srgbClr val="252831"/>
      </a:dk1>
      <a:lt1>
        <a:srgbClr val="FFFFFF"/>
      </a:lt1>
      <a:dk2>
        <a:srgbClr val="68728D"/>
      </a:dk2>
      <a:lt2>
        <a:srgbClr val="E9EDF3"/>
      </a:lt2>
      <a:accent1>
        <a:srgbClr val="7D89AC"/>
      </a:accent1>
      <a:accent2>
        <a:srgbClr val="728CD8"/>
      </a:accent2>
      <a:accent3>
        <a:srgbClr val="72D8D8"/>
      </a:accent3>
      <a:accent4>
        <a:srgbClr val="B1D872"/>
      </a:accent4>
      <a:accent5>
        <a:srgbClr val="F8D067"/>
      </a:accent5>
      <a:accent6>
        <a:srgbClr val="BDC3D3"/>
      </a:accent6>
      <a:hlink>
        <a:srgbClr val="7D89A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25</Words>
  <Application>Microsoft Office PowerPoint</Application>
  <PresentationFormat>On-screen Show (16:9)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Montserrat</vt:lpstr>
      <vt:lpstr>Poppins</vt:lpstr>
      <vt:lpstr>Arial</vt:lpstr>
      <vt:lpstr>Montserrat Light</vt:lpstr>
      <vt:lpstr>Volsce template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Details</dc:title>
  <cp:lastModifiedBy>Dawn</cp:lastModifiedBy>
  <cp:revision>34</cp:revision>
  <dcterms:modified xsi:type="dcterms:W3CDTF">2021-02-06T07:49:49Z</dcterms:modified>
</cp:coreProperties>
</file>